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1" r:id="rId4"/>
    <p:sldMasterId id="2147483814" r:id="rId5"/>
  </p:sldMasterIdLst>
  <p:notesMasterIdLst>
    <p:notesMasterId r:id="rId10"/>
  </p:notesMasterIdLst>
  <p:handoutMasterIdLst>
    <p:handoutMasterId r:id="rId11"/>
  </p:handoutMasterIdLst>
  <p:sldIdLst>
    <p:sldId id="274" r:id="rId6"/>
    <p:sldId id="285" r:id="rId7"/>
    <p:sldId id="283" r:id="rId8"/>
    <p:sldId id="284" r:id="rId9"/>
  </p:sldIdLst>
  <p:sldSz cx="12192000" cy="6858000"/>
  <p:notesSz cx="6858000" cy="9144000"/>
  <p:embeddedFontLst>
    <p:embeddedFont>
      <p:font typeface="KBH" panose="00000500000000000000" pitchFamily="2" charset="0"/>
      <p:regular r:id="rId12"/>
      <p:bold r:id="rId13"/>
      <p:italic r:id="rId14"/>
      <p:boldItalic r:id="rId15"/>
    </p:embeddedFont>
    <p:embeddedFont>
      <p:font typeface="KBH Black" panose="00000A00000000000000" pitchFamily="2" charset="0"/>
      <p:bold r:id="rId16"/>
      <p:boldItalic r:id="rId17"/>
    </p:embeddedFont>
    <p:embeddedFont>
      <p:font typeface="KBH Medium" panose="00000600000000000000" pitchFamily="2" charset="0"/>
      <p:regular r:id="rId18"/>
      <p:italic r:id="rId19"/>
    </p:embeddedFont>
    <p:embeddedFont>
      <p:font typeface="KBH Tekst" panose="00000500000000000000" pitchFamily="2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D2A15-B6D9-4DC8-94F2-15F264699727}" v="1" dt="2019-03-12T13:29:36.102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llemlayout 3 - Markerin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88523" autoAdjust="0"/>
  </p:normalViewPr>
  <p:slideViewPr>
    <p:cSldViewPr snapToGrid="0" showGuides="1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06/04/2022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680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010810A8-8A1E-4E68-A968-35AAC01A228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708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210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196395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126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7053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222835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44218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320072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46205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3043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018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339739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094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108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3432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8369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1064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799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241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6666</a:t>
            </a:r>
          </a:p>
          <a:p>
            <a:pPr lvl="6"/>
            <a:r>
              <a:rPr lang="da-DK" dirty="0"/>
              <a:t>777</a:t>
            </a:r>
          </a:p>
          <a:p>
            <a:pPr lvl="7"/>
            <a:r>
              <a:rPr lang="da-DK" dirty="0"/>
              <a:t>8888</a:t>
            </a:r>
          </a:p>
          <a:p>
            <a:pPr lvl="8"/>
            <a:r>
              <a:rPr lang="da-DK" dirty="0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9125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3681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386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726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 err="1"/>
              <a:t>Sixth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6"/>
            <a:r>
              <a:rPr lang="da-DK" noProof="0" dirty="0" err="1"/>
              <a:t>Seventh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7"/>
            <a:r>
              <a:rPr lang="da-DK" noProof="0" dirty="0" err="1"/>
              <a:t>Eight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8"/>
            <a:r>
              <a:rPr lang="da-DK" noProof="0" dirty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3259867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417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03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1134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9985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925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70CC76-BC33-4266-AB4D-7BA76C8F43B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087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F08C7C2-1250-4E95-836F-DF8697DA307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6906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
							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008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852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82106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196FC72-201B-407A-A802-431ADE6F48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4588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1B4D8FC-6D8B-4361-9986-C27F230345B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7112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7029384-3120-46FC-A04A-744BCE57FF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635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BB461E5-C616-4E1A-99C5-487CC6F3016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9342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0F9BB00-3F45-4846-ADFA-64E77FFC97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508735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7237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3852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701605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3345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465774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7162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29654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817954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86668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142602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0312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3853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2696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59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6894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0307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241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bg2"/>
              </a:solidFill>
            </a:endParaRP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76792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6704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1014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6666</a:t>
            </a:r>
          </a:p>
          <a:p>
            <a:pPr lvl="6"/>
            <a:r>
              <a:rPr lang="da-DK" dirty="0"/>
              <a:t>777</a:t>
            </a:r>
          </a:p>
          <a:p>
            <a:pPr lvl="7"/>
            <a:r>
              <a:rPr lang="da-DK" dirty="0"/>
              <a:t>8888</a:t>
            </a:r>
          </a:p>
          <a:p>
            <a:pPr lvl="8"/>
            <a:r>
              <a:rPr lang="da-DK" dirty="0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4094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UK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1791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K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1662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 err="1"/>
              <a:t>Sixth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6"/>
            <a:r>
              <a:rPr lang="da-DK" noProof="0" dirty="0" err="1"/>
              <a:t>Seventh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7"/>
            <a:r>
              <a:rPr lang="da-DK" noProof="0" dirty="0" err="1"/>
              <a:t>Eight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8"/>
            <a:r>
              <a:rPr lang="da-DK" noProof="0" dirty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133521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3691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4236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0599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891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2641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167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536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3B12EC28-E141-4748-8822-1B02FF0A6CBB}"/>
              </a:ext>
            </a:extLst>
          </p:cNvPr>
          <p:cNvSpPr/>
          <p:nvPr userDrawn="1"/>
        </p:nvSpPr>
        <p:spPr>
          <a:xfrm>
            <a:off x="6508735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283372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6.xml"/><Relationship Id="rId47" Type="http://schemas.openxmlformats.org/officeDocument/2006/relationships/tags" Target="../tags/tag1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46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1.xml"/><Relationship Id="rId40" Type="http://schemas.openxmlformats.org/officeDocument/2006/relationships/tags" Target="../tags/tag4.xml"/><Relationship Id="rId45" Type="http://schemas.openxmlformats.org/officeDocument/2006/relationships/tags" Target="../tags/tag9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49" Type="http://schemas.openxmlformats.org/officeDocument/2006/relationships/tags" Target="../tags/tag1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7.xml"/><Relationship Id="rId48" Type="http://schemas.openxmlformats.org/officeDocument/2006/relationships/tags" Target="../tags/tag12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tags" Target="../tags/tag16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tags" Target="../tags/tag19.xml"/><Relationship Id="rId47" Type="http://schemas.openxmlformats.org/officeDocument/2006/relationships/tags" Target="../tags/tag24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tags" Target="../tags/tag15.xml"/><Relationship Id="rId46" Type="http://schemas.openxmlformats.org/officeDocument/2006/relationships/tags" Target="../tags/tag23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41" Type="http://schemas.openxmlformats.org/officeDocument/2006/relationships/tags" Target="../tags/tag18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tags" Target="../tags/tag14.xml"/><Relationship Id="rId40" Type="http://schemas.openxmlformats.org/officeDocument/2006/relationships/tags" Target="../tags/tag17.xml"/><Relationship Id="rId45" Type="http://schemas.openxmlformats.org/officeDocument/2006/relationships/tags" Target="../tags/tag22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49" Type="http://schemas.openxmlformats.org/officeDocument/2006/relationships/tags" Target="../tags/tag26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4" Type="http://schemas.openxmlformats.org/officeDocument/2006/relationships/tags" Target="../tags/tag21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tags" Target="../tags/tag20.xml"/><Relationship Id="rId48" Type="http://schemas.openxmlformats.org/officeDocument/2006/relationships/tags" Target="../tags/tag25.xml"/><Relationship Id="rId8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44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76" r:id="rId2"/>
    <p:sldLayoutId id="2147483785" r:id="rId3"/>
    <p:sldLayoutId id="2147483813" r:id="rId4"/>
    <p:sldLayoutId id="2147483777" r:id="rId5"/>
    <p:sldLayoutId id="2147483812" r:id="rId6"/>
    <p:sldLayoutId id="2147483778" r:id="rId7"/>
    <p:sldLayoutId id="2147483811" r:id="rId8"/>
    <p:sldLayoutId id="2147483786" r:id="rId9"/>
    <p:sldLayoutId id="2147483787" r:id="rId10"/>
    <p:sldLayoutId id="2147483788" r:id="rId11"/>
    <p:sldLayoutId id="2147483784" r:id="rId12"/>
    <p:sldLayoutId id="2147483780" r:id="rId13"/>
    <p:sldLayoutId id="2147483783" r:id="rId14"/>
    <p:sldLayoutId id="2147483756" r:id="rId15"/>
    <p:sldLayoutId id="2147483781" r:id="rId16"/>
    <p:sldLayoutId id="2147483779" r:id="rId17"/>
    <p:sldLayoutId id="2147483790" r:id="rId18"/>
    <p:sldLayoutId id="2147483791" r:id="rId19"/>
    <p:sldLayoutId id="2147483792" r:id="rId20"/>
    <p:sldLayoutId id="2147483793" r:id="rId21"/>
    <p:sldLayoutId id="2147483764" r:id="rId22"/>
    <p:sldLayoutId id="2147483794" r:id="rId23"/>
    <p:sldLayoutId id="2147483797" r:id="rId24"/>
    <p:sldLayoutId id="2147483796" r:id="rId25"/>
    <p:sldLayoutId id="2147483795" r:id="rId26"/>
    <p:sldLayoutId id="2147483798" r:id="rId27"/>
    <p:sldLayoutId id="2147483767" r:id="rId28"/>
    <p:sldLayoutId id="2147483768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 Report bullet</a:t>
            </a:r>
          </a:p>
          <a:p>
            <a:pPr lvl="6"/>
            <a:r>
              <a:rPr lang="en-GB" noProof="0" dirty="0"/>
              <a:t>Level 7, Report Header</a:t>
            </a:r>
          </a:p>
          <a:p>
            <a:pPr lvl="7"/>
            <a:r>
              <a:rPr lang="en-GB" noProof="0" dirty="0"/>
              <a:t>Level 8, Report Body</a:t>
            </a:r>
          </a:p>
          <a:p>
            <a:pPr lvl="8"/>
            <a:r>
              <a:rPr lang="en-GB" noProof="0" dirty="0"/>
              <a:t>Infographic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en-GB"/>
              <a:t>Sidehoved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84761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2D2C85F-D8A9-4C60-8B35-2EECAB2827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10800" dirty="0"/>
              <a:t>Borgermøde</a:t>
            </a:r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3F38AC75-96C7-472C-BFF8-F3496F9CE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8565" y="5327667"/>
            <a:ext cx="6633025" cy="810331"/>
          </a:xfrm>
        </p:spPr>
        <p:txBody>
          <a:bodyPr/>
          <a:lstStyle/>
          <a:p>
            <a:r>
              <a:rPr lang="da-DK" dirty="0"/>
              <a:t>Trafikprojekt i Katrinedalskvarteret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2389FCD-7EDD-4326-B5E1-DCCBB96171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dirty="0"/>
              <a:t>31-03-2022</a:t>
            </a:r>
          </a:p>
        </p:txBody>
      </p:sp>
      <p:sp>
        <p:nvSpPr>
          <p:cNvPr id="52" name="Footer Placeholder 51">
            <a:extLst>
              <a:ext uri="{FF2B5EF4-FFF2-40B4-BE49-F238E27FC236}">
                <a16:creationId xmlns:a16="http://schemas.microsoft.com/office/drawing/2014/main" id="{49B96452-5571-4446-BBD5-A0DA0787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43375B1A-194E-403E-99F4-6C83A3A0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5924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5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141D19F-A9ED-4DA5-B2B1-55BED0FE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43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3D4734-7A8F-493F-B010-425463D7F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</p:spPr>
        <p:txBody>
          <a:bodyPr anchor="b">
            <a:normAutofit/>
          </a:bodyPr>
          <a:lstStyle/>
          <a:p>
            <a:r>
              <a:rPr lang="da-DK" dirty="0"/>
              <a:t>Trafiktælling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9162A6-7BDD-4C38-BF2C-74EDDE54D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4C8C45C-947F-4981-8B3F-4F32E973C901}" type="slidenum">
              <a:rPr lang="da-DK" smtClean="0"/>
              <a:pPr>
                <a:spcAft>
                  <a:spcPts val="600"/>
                </a:spcAft>
              </a:pPr>
              <a:t>3</a:t>
            </a:fld>
            <a:endParaRPr lang="da-DK"/>
          </a:p>
        </p:txBody>
      </p:sp>
      <p:graphicFrame>
        <p:nvGraphicFramePr>
          <p:cNvPr id="9" name="Tabel 9">
            <a:extLst>
              <a:ext uri="{FF2B5EF4-FFF2-40B4-BE49-F238E27FC236}">
                <a16:creationId xmlns:a16="http://schemas.microsoft.com/office/drawing/2014/main" id="{0724698E-13D6-4C19-BCB7-97793CB93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30385"/>
              </p:ext>
            </p:extLst>
          </p:nvPr>
        </p:nvGraphicFramePr>
        <p:xfrm>
          <a:off x="719998" y="2685033"/>
          <a:ext cx="8127999" cy="33375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724067">
                  <a:extLst>
                    <a:ext uri="{9D8B030D-6E8A-4147-A177-3AD203B41FA5}">
                      <a16:colId xmlns:a16="http://schemas.microsoft.com/office/drawing/2014/main" val="4188133376"/>
                    </a:ext>
                  </a:extLst>
                </a:gridCol>
                <a:gridCol w="2694599">
                  <a:extLst>
                    <a:ext uri="{9D8B030D-6E8A-4147-A177-3AD203B41FA5}">
                      <a16:colId xmlns:a16="http://schemas.microsoft.com/office/drawing/2014/main" val="35865255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381979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Gennemsnit uge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Mod syd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Mod nord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2645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Bangsbovej</a:t>
                      </a:r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DotumChe" panose="020B0503020000020004" pitchFamily="49" charset="-127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DotumChe" panose="020B0503020000020004" pitchFamily="49" charset="-127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6652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Dybendalsvej</a:t>
                      </a:r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DotumChe" panose="020B0503020000020004" pitchFamily="49" charset="-127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DotumChe" panose="020B0503020000020004" pitchFamily="49" charset="-127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2746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Kilholmvej</a:t>
                      </a:r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DotumChe" panose="020B0503020000020004" pitchFamily="49" charset="-127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DotumChe" panose="020B0503020000020004" pitchFamily="49" charset="-127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010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Limfjordsvej</a:t>
                      </a:r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DotumChe" panose="020B0503020000020004" pitchFamily="49" charset="-127"/>
                        </a:rPr>
                        <a:t>179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DotumChe" panose="020B0503020000020004" pitchFamily="49" charset="-127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2294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Randbølvej</a:t>
                      </a:r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DotumChe" panose="020B0503020000020004" pitchFamily="49" charset="-127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DotumChe" panose="020B0503020000020004" pitchFamily="49" charset="-127"/>
                        </a:rPr>
                        <a:t>538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0734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Åbakkevej</a:t>
                      </a:r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DotumChe" panose="020B0503020000020004" pitchFamily="49" charset="-127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DotumChe" panose="020B0503020000020004" pitchFamily="49" charset="-127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0946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Ådalsvej</a:t>
                      </a:r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DotumChe" panose="020B0503020000020004" pitchFamily="49" charset="-127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DotumChe" panose="020B0503020000020004" pitchFamily="49" charset="-127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7393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Åløkkevej</a:t>
                      </a:r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DotumChe" panose="020B0503020000020004" pitchFamily="49" charset="-127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DotumChe" panose="020B0503020000020004" pitchFamily="49" charset="-127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9840993"/>
                  </a:ext>
                </a:extLst>
              </a:tr>
            </a:tbl>
          </a:graphicData>
        </a:graphic>
      </p:graphicFrame>
      <p:sp>
        <p:nvSpPr>
          <p:cNvPr id="10" name="Pladsholder til tekst 4">
            <a:extLst>
              <a:ext uri="{FF2B5EF4-FFF2-40B4-BE49-F238E27FC236}">
                <a16:creationId xmlns:a16="http://schemas.microsoft.com/office/drawing/2014/main" id="{740CAF48-C651-4B2C-8FAD-973851097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1972707"/>
            <a:ext cx="10752001" cy="3945600"/>
          </a:xfrm>
        </p:spPr>
        <p:txBody>
          <a:bodyPr/>
          <a:lstStyle/>
          <a:p>
            <a:r>
              <a:rPr lang="da-DK" dirty="0"/>
              <a:t>20/11/2021-27/11/2021</a:t>
            </a:r>
          </a:p>
        </p:txBody>
      </p:sp>
    </p:spTree>
    <p:extLst>
      <p:ext uri="{BB962C8B-B14F-4D97-AF65-F5344CB8AC3E}">
        <p14:creationId xmlns:p14="http://schemas.microsoft.com/office/powerpoint/2010/main" val="3712757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F6DC3E-77F6-4333-AAB3-63F88225A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Uheld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9AA47B7-BDD1-431D-8348-E57580F6E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7B70F8B-2066-40A4-81AB-F2145F3EF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00" y="1360443"/>
            <a:ext cx="6503394" cy="5187230"/>
          </a:xfrm>
          <a:prstGeom prst="rect">
            <a:avLst/>
          </a:prstGeom>
        </p:spPr>
      </p:pic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3EF6AF52-CCA2-4F04-B84E-3817C3AFDB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1972707"/>
            <a:ext cx="10752001" cy="3945600"/>
          </a:xfrm>
        </p:spPr>
        <p:txBody>
          <a:bodyPr/>
          <a:lstStyle/>
          <a:p>
            <a:r>
              <a:rPr lang="da-DK" dirty="0"/>
              <a:t>01/01/2017 – 31/12/2021</a:t>
            </a:r>
          </a:p>
        </p:txBody>
      </p:sp>
      <p:sp>
        <p:nvSpPr>
          <p:cNvPr id="3" name="Stjerne: 5 takker 2">
            <a:extLst>
              <a:ext uri="{FF2B5EF4-FFF2-40B4-BE49-F238E27FC236}">
                <a16:creationId xmlns:a16="http://schemas.microsoft.com/office/drawing/2014/main" id="{24E44D15-16A6-40A8-90B8-D101BE8CD7AB}"/>
              </a:ext>
            </a:extLst>
          </p:cNvPr>
          <p:cNvSpPr/>
          <p:nvPr/>
        </p:nvSpPr>
        <p:spPr>
          <a:xfrm>
            <a:off x="10444257" y="3628426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rgbClr val="FF0000"/>
              </a:solidFill>
            </a:endParaRPr>
          </a:p>
        </p:txBody>
      </p:sp>
      <p:sp>
        <p:nvSpPr>
          <p:cNvPr id="9" name="Stjerne: 5 takker 8">
            <a:extLst>
              <a:ext uri="{FF2B5EF4-FFF2-40B4-BE49-F238E27FC236}">
                <a16:creationId xmlns:a16="http://schemas.microsoft.com/office/drawing/2014/main" id="{E36F6CE3-0BAE-4A4E-9FE9-741F5BBCE943}"/>
              </a:ext>
            </a:extLst>
          </p:cNvPr>
          <p:cNvSpPr/>
          <p:nvPr/>
        </p:nvSpPr>
        <p:spPr>
          <a:xfrm>
            <a:off x="10646663" y="6454970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rgbClr val="FF0000"/>
              </a:solidFill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F272CFC-4443-4EB6-98D9-04426809ED60}"/>
              </a:ext>
            </a:extLst>
          </p:cNvPr>
          <p:cNvSpPr txBox="1"/>
          <p:nvPr/>
        </p:nvSpPr>
        <p:spPr>
          <a:xfrm>
            <a:off x="10898980" y="6429788"/>
            <a:ext cx="8882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800" dirty="0"/>
              <a:t>Rødkørsel</a:t>
            </a:r>
          </a:p>
        </p:txBody>
      </p:sp>
    </p:spTree>
    <p:extLst>
      <p:ext uri="{BB962C8B-B14F-4D97-AF65-F5344CB8AC3E}">
        <p14:creationId xmlns:p14="http://schemas.microsoft.com/office/powerpoint/2010/main" val="766423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4530CCDF-2D08-4DF8-AB6F-A8ED0A08DAA7}"/>
    </a:ext>
  </a:extLst>
</a:theme>
</file>

<file path=ppt/theme/theme2.xml><?xml version="1.0" encoding="utf-8"?>
<a:theme xmlns:a="http://schemas.openxmlformats.org/drawingml/2006/main" name="UK 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0F149701-75FB-4D87-889C-A25336877B65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16A684F50F9644ADA7186C7FA154E4" ma:contentTypeVersion="10" ma:contentTypeDescription="Create a new document." ma:contentTypeScope="" ma:versionID="cc57d18187ecb1871b96a5db83a1d82f">
  <xsd:schema xmlns:xsd="http://www.w3.org/2001/XMLSchema" xmlns:xs="http://www.w3.org/2001/XMLSchema" xmlns:p="http://schemas.microsoft.com/office/2006/metadata/properties" xmlns:ns2="adc6f7d2-2fd4-4c58-add3-50ea831b733c" xmlns:ns3="fe0e463f-46c1-4b5a-aeae-2e65b5901510" targetNamespace="http://schemas.microsoft.com/office/2006/metadata/properties" ma:root="true" ma:fieldsID="12f7fadcf5bd79961bd936c55ac87730" ns2:_="" ns3:_="">
    <xsd:import namespace="adc6f7d2-2fd4-4c58-add3-50ea831b733c"/>
    <xsd:import namespace="fe0e463f-46c1-4b5a-aeae-2e65b590151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6f7d2-2fd4-4c58-add3-50ea831b73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e463f-46c1-4b5a-aeae-2e65b59015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AAE049-2F16-4D62-B5F8-29DE3BB078E0}">
  <ds:schemaRefs>
    <ds:schemaRef ds:uri="http://purl.org/dc/elements/1.1/"/>
    <ds:schemaRef ds:uri="http://schemas.microsoft.com/office/2006/metadata/properties"/>
    <ds:schemaRef ds:uri="adc6f7d2-2fd4-4c58-add3-50ea831b733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fe0e463f-46c1-4b5a-aeae-2e65b590151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F59E4CC-7038-4F50-B7F5-545400012D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FD6BA4-E593-4887-ACAD-1A4B9CE09E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c6f7d2-2fd4-4c58-add3-50ea831b733c"/>
    <ds:schemaRef ds:uri="fe0e463f-46c1-4b5a-aeae-2e65b59015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111</TotalTime>
  <Words>48</Words>
  <Application>Microsoft Office PowerPoint</Application>
  <PresentationFormat>Widescreen</PresentationFormat>
  <Paragraphs>41</Paragraphs>
  <Slides>4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4</vt:i4>
      </vt:variant>
    </vt:vector>
  </HeadingPairs>
  <TitlesOfParts>
    <vt:vector size="11" baseType="lpstr">
      <vt:lpstr>KBH</vt:lpstr>
      <vt:lpstr>KBH Tekst</vt:lpstr>
      <vt:lpstr>KBH Medium</vt:lpstr>
      <vt:lpstr>Arial</vt:lpstr>
      <vt:lpstr>KBH Black</vt:lpstr>
      <vt:lpstr>Blank</vt:lpstr>
      <vt:lpstr>UK Blank</vt:lpstr>
      <vt:lpstr>Borgermøde</vt:lpstr>
      <vt:lpstr>PowerPoint-præsentation</vt:lpstr>
      <vt:lpstr>Trafiktælling</vt:lpstr>
      <vt:lpstr>Uheld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Borgermøde</dc:title>
  <dc:creator>Jesper Rønnow Heegård Jensen</dc:creator>
  <cp:lastModifiedBy>Sif Eiken Nielsen</cp:lastModifiedBy>
  <cp:revision>13</cp:revision>
  <dcterms:created xsi:type="dcterms:W3CDTF">2022-03-29T12:31:38Z</dcterms:created>
  <dcterms:modified xsi:type="dcterms:W3CDTF">2022-04-06T11:48:03Z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0x010100DE16A684F50F9644ADA7186C7FA154E4</vt:lpwstr>
  </property>
  <property fmtid="{D5CDD505-2E9C-101B-9397-08002B2CF9AE}" pid="4" name="CloudStatistics_StoryID">
    <vt:lpwstr>d49632cf-f40a-47a8-a918-b2cc47b85f63</vt:lpwstr>
  </property>
</Properties>
</file>